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318" r:id="rId3"/>
    <p:sldId id="292" r:id="rId4"/>
    <p:sldId id="319" r:id="rId5"/>
    <p:sldId id="293" r:id="rId6"/>
    <p:sldId id="294" r:id="rId7"/>
    <p:sldId id="312" r:id="rId8"/>
    <p:sldId id="296" r:id="rId9"/>
    <p:sldId id="314" r:id="rId10"/>
    <p:sldId id="315" r:id="rId11"/>
    <p:sldId id="299" r:id="rId12"/>
    <p:sldId id="300" r:id="rId13"/>
    <p:sldId id="316"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22" d="100"/>
          <a:sy n="122" d="100"/>
        </p:scale>
        <p:origin x="198" y="66"/>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8449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7541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3657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5712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6206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5334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77308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8540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9313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78289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7009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4945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324916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1828800" cy="365125"/>
          </a:xfrm>
        </p:spPr>
        <p:txBody>
          <a:bodyPr/>
          <a:lstStyle/>
          <a:p>
            <a:r>
              <a:rPr lang="en-US" dirty="0"/>
              <a:t>The Capstone Experience</a:t>
            </a:r>
          </a:p>
        </p:txBody>
      </p:sp>
      <p:sp>
        <p:nvSpPr>
          <p:cNvPr id="5" name="Footer Placeholder 4"/>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creen M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dirty="0"/>
              <a:t>The Capstone Experience</a:t>
            </a:r>
          </a:p>
        </p:txBody>
      </p:sp>
      <p:sp>
        <p:nvSpPr>
          <p:cNvPr id="4" name="Footer Placeholder 3"/>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18288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2286000" y="6492875"/>
            <a:ext cx="6400800" cy="365125"/>
          </a:xfrm>
          <a:prstGeom prst="rect">
            <a:avLst/>
          </a:prstGeom>
        </p:spPr>
        <p:txBody>
          <a:bodyPr vert="horz" lIns="91440" tIns="45720" rIns="0" bIns="45720" rtlCol="0" anchor="ctr"/>
          <a:lstStyle>
            <a:lvl1pPr algn="r">
              <a:defRPr sz="1200">
                <a:solidFill>
                  <a:schemeClr val="tx1">
                    <a:tint val="75000"/>
                  </a:schemeClr>
                </a:solidFill>
              </a:defRPr>
            </a:lvl1pPr>
          </a:lstStyle>
          <a:p>
            <a:r>
              <a:rPr lang="en-US"/>
              <a:t>Team [Team Name] &lt;&lt;PresentationName&gt;&gt; Presentation</a:t>
            </a:r>
            <a:endParaRPr lang="en-US" dirty="0"/>
          </a:p>
        </p:txBody>
      </p:sp>
      <p:sp>
        <p:nvSpPr>
          <p:cNvPr id="6" name="Slide Number Placeholder 5"/>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pstone.cse.msu.edu/2022-08/schedules/weekly-schedu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apstone.cse.msu.edu/other-links/syllab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April 23) </a:t>
            </a:r>
            <a:r>
              <a:rPr lang="en-US" dirty="0"/>
              <a:t>and on budget ($0). </a:t>
            </a:r>
          </a:p>
          <a:p>
            <a:pPr lvl="1"/>
            <a:r>
              <a:rPr lang="en-US" dirty="0"/>
              <a:t>The time limit for your presentation </a:t>
            </a:r>
            <a:r>
              <a:rPr lang="en-US"/>
              <a:t>is 14 </a:t>
            </a:r>
            <a:r>
              <a:rPr lang="en-US" dirty="0"/>
              <a:t>minutes, which will be strictly enforced. Practice your presentation to ensure that you will finish within the allotted time.</a:t>
            </a:r>
          </a:p>
          <a:p>
            <a:pPr lvl="1"/>
            <a:r>
              <a:rPr lang="en-US" dirty="0"/>
              <a:t>Each team will present using their own laptop. You will be provided with a wireless presenter. Ask your TM for adapters to connect the laptop that you will be using to the audio/visual equipment in your presentation room. Test in advance in the room in which you will presenting with the laptop that your team will be using.</a:t>
            </a:r>
          </a:p>
          <a:p>
            <a:pPr lvl="1"/>
            <a:r>
              <a:rPr lang="en-US" dirty="0"/>
              <a:t>We will meet in “split-hands” meetings</a:t>
            </a:r>
            <a:r>
              <a:rPr lang="en-US"/>
              <a:t>. Luke’s </a:t>
            </a:r>
            <a:r>
              <a:rPr lang="en-US" dirty="0"/>
              <a:t>teams will meet </a:t>
            </a:r>
            <a:r>
              <a:rPr lang="en-US"/>
              <a:t>in 158 Natural Resources, Griffin’s </a:t>
            </a:r>
            <a:r>
              <a:rPr lang="en-US" dirty="0"/>
              <a:t>teams will meet </a:t>
            </a:r>
            <a:r>
              <a:rPr lang="en-US"/>
              <a:t>in B115 Wells Hall, and Sam’s </a:t>
            </a:r>
            <a:r>
              <a:rPr lang="en-US" dirty="0"/>
              <a:t>teams will meet </a:t>
            </a:r>
            <a:r>
              <a:rPr lang="en-US"/>
              <a:t>in 1279 Anthony Hall.</a:t>
            </a:r>
            <a:endParaRPr lang="en-US" dirty="0"/>
          </a:p>
          <a:p>
            <a:pPr lvl="1"/>
            <a:r>
              <a:rPr lang="en-US" dirty="0"/>
              <a:t>All team members of the presenting teams are required to dress business casual on the day of their presentation. Business casual does not include jeans, sneakers, tennis shoes, hats, coats, hoodies, t-shirts or shirts that are not tucked into pants. Google “what is business casual.”</a:t>
            </a:r>
          </a:p>
          <a:p>
            <a:pPr lvl="1"/>
            <a:r>
              <a:rPr lang="en-US" dirty="0"/>
              <a:t>Although the presentations will be scheduled over the course </a:t>
            </a:r>
            <a:r>
              <a:rPr lang="en-US"/>
              <a:t>of two </a:t>
            </a:r>
            <a:r>
              <a:rPr lang="en-US" dirty="0"/>
              <a:t>meetings, all teams must be prepared to present on the first day scheduled</a:t>
            </a:r>
            <a:r>
              <a:rPr lang="en-US"/>
              <a:t>, Tuesday, February 4.</a:t>
            </a:r>
            <a:endParaRPr lang="en-US" dirty="0"/>
          </a:p>
          <a:p>
            <a:pPr lvl="1"/>
            <a:r>
              <a:rPr lang="en-US" dirty="0"/>
              <a:t>The </a:t>
            </a:r>
            <a:r>
              <a:rPr lang="en-US" dirty="0" err="1"/>
              <a:t>presenttion</a:t>
            </a:r>
            <a:r>
              <a:rPr lang="en-US" dirty="0"/>
              <a:t> schedule will be posted on our </a:t>
            </a:r>
            <a:r>
              <a:rPr lang="en-US" dirty="0">
                <a:hlinkClick r:id="rId3"/>
              </a:rPr>
              <a:t>Weekly Schedule</a:t>
            </a:r>
            <a:r>
              <a:rPr lang="en-US" dirty="0"/>
              <a:t> page in the evening </a:t>
            </a:r>
            <a:r>
              <a:rPr lang="en-US"/>
              <a:t>of Monday, February 3.</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8686800" y="6492875"/>
            <a:ext cx="457200" cy="365125"/>
          </a:xfrm>
        </p:spPr>
        <p:txBody>
          <a:bodyPr/>
          <a:lstStyle/>
          <a:p>
            <a:fld id="{B6F15528-21DE-4FAA-801E-634DDDAF4B2B}" type="slidenum">
              <a:rPr lang="en-US" smtClean="0"/>
              <a:pPr/>
              <a:t>1</a:t>
            </a:fld>
            <a:endParaRPr lang="en-US" dirty="0"/>
          </a:p>
        </p:txBody>
      </p:sp>
      <p:sp>
        <p:nvSpPr>
          <p:cNvPr id="7" name="TextBox 6">
            <a:extLst>
              <a:ext uri="{FF2B5EF4-FFF2-40B4-BE49-F238E27FC236}">
                <a16:creationId xmlns:a16="http://schemas.microsoft.com/office/drawing/2014/main" id="{8C590649-97F3-6EC9-5567-FD8EF3318D4C}"/>
              </a:ext>
            </a:extLst>
          </p:cNvPr>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625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a:t>
            </a:r>
          </a:p>
          <a:p>
            <a:r>
              <a:rPr lang="en-US" dirty="0"/>
              <a:t>Do not submit screen mockups with platform frames that have shadows. If you start with a platform frame with a shadow, remove the shadow with software like paint.net or </a:t>
            </a:r>
            <a:r>
              <a:rPr lang="en-US"/>
              <a:t>Adobe photoshop.</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2" name="Footer Placeholder 1"/>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27C045E1-0FE6-45A6-B67D-90B784A3D264}" type="slidenum">
              <a:rPr lang="en-US" smtClean="0"/>
              <a:pPr/>
              <a:t>12</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
        <p:nvSpPr>
          <p:cNvPr id="18434" name="Title 1"/>
          <p:cNvSpPr>
            <a:spLocks noGrp="1"/>
          </p:cNvSpPr>
          <p:nvPr>
            <p:ph type="title"/>
          </p:nvPr>
        </p:nvSpPr>
        <p:spPr>
          <a:xfrm>
            <a:off x="457200" y="274638"/>
            <a:ext cx="8229600" cy="1143000"/>
          </a:xfrm>
        </p:spPr>
        <p:txBody>
          <a:bodyPr>
            <a:normAutofit/>
          </a:bodyPr>
          <a:lstStyle/>
          <a:p>
            <a:r>
              <a:rPr lang="en-US" dirty="0"/>
              <a:t>Screen Mockup: iOS Application</a:t>
            </a:r>
          </a:p>
        </p:txBody>
      </p:sp>
      <p:sp>
        <p:nvSpPr>
          <p:cNvPr id="4" name="Date Placeholder 3"/>
          <p:cNvSpPr>
            <a:spLocks noGrp="1"/>
          </p:cNvSpPr>
          <p:nvPr>
            <p:ph type="dt" sz="half" idx="10"/>
          </p:nvPr>
        </p:nvSpPr>
        <p:spPr>
          <a:xfrm>
            <a:off x="457200" y="6492875"/>
            <a:ext cx="1828800" cy="365125"/>
          </a:xfrm>
        </p:spPr>
        <p:txBody>
          <a:bodyPr/>
          <a:lstStyle/>
          <a:p>
            <a:r>
              <a:rPr lang="en-US"/>
              <a:t>The Capstone Experience</a:t>
            </a:r>
            <a:endParaRPr lang="en-US" dirty="0"/>
          </a:p>
        </p:txBody>
      </p:sp>
      <p:sp>
        <p:nvSpPr>
          <p:cNvPr id="3" name="Footer Placeholder 2"/>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a:xfrm>
            <a:off x="8686800" y="6492875"/>
            <a:ext cx="457200" cy="365125"/>
          </a:xfrm>
        </p:spPr>
        <p:txBody>
          <a:bodyPr/>
          <a:lstStyle/>
          <a:p>
            <a:fld id="{B3DCAE0C-15AD-43B3-A02C-B90BD12FC616}" type="slidenum">
              <a:rPr lang="en-US"/>
              <a:pPr/>
              <a:t>13</a:t>
            </a:fld>
            <a:endParaRPr lang="en-US"/>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spTree>
    <p:extLst>
      <p:ext uri="{BB962C8B-B14F-4D97-AF65-F5344CB8AC3E}">
        <p14:creationId xmlns:p14="http://schemas.microsoft.com/office/powerpoint/2010/main" val="43285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Project 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Project 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143000"/>
          </a:xfrm>
        </p:spPr>
        <p:txBody>
          <a:bodyPr/>
          <a:lstStyle/>
          <a:p>
            <a:r>
              <a:rPr lang="en-US" dirty="0"/>
              <a:t>System Architecture Slide Notes</a:t>
            </a:r>
          </a:p>
        </p:txBody>
      </p:sp>
      <p:sp>
        <p:nvSpPr>
          <p:cNvPr id="5" name="Date Placeholder 4"/>
          <p:cNvSpPr>
            <a:spLocks noGrp="1"/>
          </p:cNvSpPr>
          <p:nvPr>
            <p:ph type="dt" sz="half" idx="10"/>
          </p:nvPr>
        </p:nvSpPr>
        <p:spPr>
          <a:xfrm>
            <a:off x="457200" y="6492875"/>
            <a:ext cx="1828800" cy="365125"/>
          </a:xfrm>
        </p:spPr>
        <p:txBody>
          <a:bodyPr/>
          <a:lstStyle/>
          <a:p>
            <a:r>
              <a:rPr lang="en-US"/>
              <a:t>The Capstone Experience</a:t>
            </a:r>
            <a:endParaRPr lang="en-US" dirty="0"/>
          </a:p>
        </p:txBody>
      </p:sp>
      <p:sp>
        <p:nvSpPr>
          <p:cNvPr id="6" name="Footer Placeholder 5"/>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a:xfrm>
            <a:off x="8686800" y="6492875"/>
            <a:ext cx="457200" cy="365125"/>
          </a:xfrm>
        </p:spPr>
        <p:txBody>
          <a:bodyPr/>
          <a:lstStyle/>
          <a:p>
            <a:fld id="{B6F15528-21DE-4FAA-801E-634DDDAF4B2B}" type="slidenum">
              <a:rPr lang="en-US" smtClean="0"/>
              <a:pPr/>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143000"/>
          </a:xfrm>
        </p:spPr>
        <p:txBody>
          <a:bodyPr/>
          <a:lstStyle/>
          <a:p>
            <a:r>
              <a:rPr lang="en-US" dirty="0"/>
              <a:t>System Architecture Slide Notes</a:t>
            </a:r>
          </a:p>
        </p:txBody>
      </p:sp>
      <p:sp>
        <p:nvSpPr>
          <p:cNvPr id="5" name="Date Placeholder 4"/>
          <p:cNvSpPr>
            <a:spLocks noGrp="1"/>
          </p:cNvSpPr>
          <p:nvPr>
            <p:ph type="dt" sz="half" idx="10"/>
          </p:nvPr>
        </p:nvSpPr>
        <p:spPr>
          <a:xfrm>
            <a:off x="457200" y="6492875"/>
            <a:ext cx="1828800" cy="365125"/>
          </a:xfrm>
        </p:spPr>
        <p:txBody>
          <a:bodyPr/>
          <a:lstStyle/>
          <a:p>
            <a:r>
              <a:rPr lang="en-US"/>
              <a:t>The Capstone Experience</a:t>
            </a:r>
            <a:endParaRPr lang="en-US" dirty="0"/>
          </a:p>
        </p:txBody>
      </p:sp>
      <p:sp>
        <p:nvSpPr>
          <p:cNvPr id="6" name="Footer Placeholder 5"/>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a:xfrm>
            <a:off x="8686800" y="6492875"/>
            <a:ext cx="457200" cy="365125"/>
          </a:xfrm>
        </p:spPr>
        <p:txBody>
          <a:bodyPr/>
          <a:lstStyle/>
          <a:p>
            <a:fld id="{B6F15528-21DE-4FAA-801E-634DDDAF4B2B}" type="slidenum">
              <a:rPr lang="en-US" smtClean="0"/>
              <a:pPr/>
              <a:t>18</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43000"/>
          </a:xfrm>
        </p:spPr>
        <p:txBody>
          <a:bodyPr/>
          <a:lstStyle/>
          <a:p>
            <a:r>
              <a:rPr lang="en-US" dirty="0"/>
              <a:t>System Architecture Slide Notes</a:t>
            </a:r>
          </a:p>
        </p:txBody>
      </p:sp>
      <p:sp>
        <p:nvSpPr>
          <p:cNvPr id="2" name="Date Placeholder 1"/>
          <p:cNvSpPr>
            <a:spLocks noGrp="1"/>
          </p:cNvSpPr>
          <p:nvPr>
            <p:ph type="dt" sz="half" idx="10"/>
          </p:nvPr>
        </p:nvSpPr>
        <p:spPr>
          <a:xfrm>
            <a:off x="457200" y="6492875"/>
            <a:ext cx="1828800" cy="365125"/>
          </a:xfrm>
        </p:spPr>
        <p:txBody>
          <a:bodyPr/>
          <a:lstStyle/>
          <a:p>
            <a:r>
              <a:rPr lang="en-US"/>
              <a:t>The Capstone Experience</a:t>
            </a:r>
          </a:p>
        </p:txBody>
      </p:sp>
      <p:sp>
        <p:nvSpPr>
          <p:cNvPr id="4" name="Footer Placeholder 3"/>
          <p:cNvSpPr>
            <a:spLocks noGrp="1"/>
          </p:cNvSpPr>
          <p:nvPr>
            <p:ph type="ftr" sz="quarter" idx="11"/>
          </p:nvPr>
        </p:nvSpPr>
        <p:spPr>
          <a:xfrm>
            <a:off x="2286000" y="6492875"/>
            <a:ext cx="6400800" cy="365125"/>
          </a:xfrm>
        </p:spPr>
        <p:txBody>
          <a:bodyPr/>
          <a:lstStyle/>
          <a:p>
            <a:r>
              <a:rPr lang="en-US" dirty="0"/>
              <a:t>Team [Team Name</a:t>
            </a:r>
            <a:r>
              <a:rPr lang="en-US"/>
              <a:t>] Project Plan </a:t>
            </a:r>
            <a:r>
              <a:rPr lang="en-US" dirty="0"/>
              <a:t>Presentation</a:t>
            </a:r>
          </a:p>
        </p:txBody>
      </p:sp>
      <p:sp>
        <p:nvSpPr>
          <p:cNvPr id="3" name="Slide Number Placeholder 2"/>
          <p:cNvSpPr>
            <a:spLocks noGrp="1"/>
          </p:cNvSpPr>
          <p:nvPr>
            <p:ph type="sldNum" sz="quarter" idx="12"/>
          </p:nvPr>
        </p:nvSpPr>
        <p:spPr>
          <a:xfrm>
            <a:off x="8686800" y="6492875"/>
            <a:ext cx="457200" cy="365125"/>
          </a:xfrm>
        </p:spPr>
        <p:txBody>
          <a:bodyPr/>
          <a:lstStyle/>
          <a:p>
            <a:fld id="{B6F15528-21DE-4FAA-801E-634DDDAF4B2B}" type="slidenum">
              <a:rPr lang="en-US" smtClean="0"/>
              <a:pPr/>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Read and follow the instructions </a:t>
            </a:r>
            <a:r>
              <a:rPr lang="en-US"/>
              <a:t>in “Editing Documents and Presentations Using Office 365” </a:t>
            </a:r>
            <a:r>
              <a:rPr lang="en-US" dirty="0"/>
              <a:t>of our </a:t>
            </a:r>
            <a:r>
              <a:rPr lang="en-US" dirty="0">
                <a:hlinkClick r:id="rId3"/>
              </a:rPr>
              <a:t>course syllabus</a:t>
            </a:r>
            <a:r>
              <a:rPr lang="en-US" dirty="0"/>
              <a:t>.</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Monday, February 3.</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“team-kohls-project-plan-presentation</a:t>
            </a:r>
            <a:r>
              <a:rPr lang="en-US" dirty="0"/>
              <a:t>.pptx” and </a:t>
            </a:r>
            <a:r>
              <a:rPr lang="en-US"/>
              <a:t>“team-wk-kellogg-co-project-plan-presentation</a:t>
            </a:r>
            <a:r>
              <a:rPr lang="en-US" dirty="0"/>
              <a:t>.pptx”. </a:t>
            </a:r>
            <a:r>
              <a:rPr lang="en-US"/>
              <a:t>Set File Explorer or Finder to show all file extensions to ensure that there are no blanks before the “.pptx” extension as in “team-amazon .pptx”.</a:t>
            </a:r>
          </a:p>
          <a:p>
            <a:pPr lvl="1"/>
            <a:r>
              <a:rPr lang="en-US"/>
              <a:t>Upload </a:t>
            </a:r>
            <a:r>
              <a:rPr lang="en-US" dirty="0"/>
              <a:t>your PowerPoint slide deck to the </a:t>
            </a:r>
            <a:r>
              <a:rPr lang="en-US"/>
              <a:t>folder “Project Plan </a:t>
            </a:r>
            <a:r>
              <a:rPr lang="en-US" dirty="0"/>
              <a:t>Presentation Slide Decks” in our Microsoft Teams General Channel file space by 11:59 p.m</a:t>
            </a:r>
            <a:r>
              <a:rPr lang="en-US"/>
              <a:t>., Monday, February 3.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Monday, February 3. </a:t>
            </a:r>
            <a:r>
              <a:rPr lang="en-US" dirty="0"/>
              <a:t>Do not cc us on that email. Include some professional text in the body of your email to practice being a professional and to avoid having your email sent to your project sponsor’s junk folder.</a:t>
            </a:r>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7" name="TextBox 6">
            <a:extLst>
              <a:ext uri="{FF2B5EF4-FFF2-40B4-BE49-F238E27FC236}">
                <a16:creationId xmlns:a16="http://schemas.microsoft.com/office/drawing/2014/main" id="{5CE189C7-07BB-36C1-650D-BB5CEEB19047}"/>
              </a:ext>
            </a:extLst>
          </p:cNvPr>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Project 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Project 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
        <p:nvSpPr>
          <p:cNvPr id="3" name="TextBox 2">
            <a:extLst>
              <a:ext uri="{FF2B5EF4-FFF2-40B4-BE49-F238E27FC236}">
                <a16:creationId xmlns:a16="http://schemas.microsoft.com/office/drawing/2014/main" id="{9C87E36B-EF6E-E046-ACBF-B247589DB518}"/>
              </a:ext>
            </a:extLst>
          </p:cNvPr>
          <p:cNvSpPr txBox="1"/>
          <p:nvPr/>
        </p:nvSpPr>
        <p:spPr>
          <a:xfrm>
            <a:off x="4724400" y="152400"/>
            <a:ext cx="4267200" cy="1077218"/>
          </a:xfrm>
          <a:prstGeom prst="rect">
            <a:avLst/>
          </a:prstGeom>
          <a:noFill/>
        </p:spPr>
        <p:txBody>
          <a:bodyPr wrap="square" rtlCol="0">
            <a:spAutoFit/>
          </a:bodyPr>
          <a:lstStyle/>
          <a:p>
            <a:r>
              <a:rPr lang="en-US" sz="1600" dirty="0"/>
              <a:t>Do NOT modify the title of this slide in any way.</a:t>
            </a:r>
          </a:p>
          <a:p>
            <a:r>
              <a:rPr lang="en-US" sz="1600" dirty="0"/>
              <a:t>List your project risks on this one slide in bullet points.</a:t>
            </a:r>
          </a:p>
          <a:p>
            <a:r>
              <a:rPr lang="en-US" sz="1600"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Spring 2025</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Sponsor Overview</a:t>
            </a:r>
          </a:p>
        </p:txBody>
      </p:sp>
      <p:sp>
        <p:nvSpPr>
          <p:cNvPr id="7171" name="Content Placeholder 2"/>
          <p:cNvSpPr>
            <a:spLocks noGrp="1"/>
          </p:cNvSpPr>
          <p:nvPr>
            <p:ph idx="1"/>
          </p:nvPr>
        </p:nvSpPr>
        <p:spPr/>
        <p:txBody>
          <a:bodyPr/>
          <a:lstStyle/>
          <a:p>
            <a:r>
              <a:rPr lang="en-US" dirty="0"/>
              <a:t>Point 1</a:t>
            </a:r>
          </a:p>
          <a:p>
            <a:r>
              <a:rPr lang="en-US" dirty="0"/>
              <a:t>Point 2</a:t>
            </a:r>
          </a:p>
          <a:p>
            <a:r>
              <a:rPr lang="en-US" dirty="0"/>
              <a:t>Point 3</a:t>
            </a:r>
          </a:p>
          <a:p>
            <a:r>
              <a:rPr lang="en-US" dirty="0" err="1"/>
              <a:t>Etc</a:t>
            </a:r>
            <a:r>
              <a:rPr lang="en-US" dirty="0"/>
              <a:t>…</a:t>
            </a:r>
          </a:p>
          <a:p>
            <a:endParaRPr lang="en-US" dirty="0"/>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733800" y="2057400"/>
            <a:ext cx="4038600" cy="2031325"/>
          </a:xfrm>
          <a:prstGeom prst="rect">
            <a:avLst/>
          </a:prstGeom>
          <a:noFill/>
          <a:ln>
            <a:solidFill>
              <a:srgbClr val="004F3B"/>
            </a:solidFill>
          </a:ln>
        </p:spPr>
        <p:txBody>
          <a:bodyPr wrap="square" rtlCol="0">
            <a:spAutoFit/>
          </a:bodyPr>
          <a:lstStyle/>
          <a:p>
            <a:r>
              <a:rPr lang="en-US" dirty="0"/>
              <a:t>Describe your project sponsor in 60 seconds or less</a:t>
            </a:r>
          </a:p>
          <a:p>
            <a:endParaRPr lang="en-US" dirty="0"/>
          </a:p>
          <a:p>
            <a:r>
              <a:rPr lang="en-US" dirty="0"/>
              <a:t>Add some interesting artwork about your sponsor. Look on your sponsor’s website.</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02811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Project 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2304</Words>
  <Application>Microsoft Office PowerPoint</Application>
  <PresentationFormat>On-screen Show (4:3)</PresentationFormat>
  <Paragraphs>309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Read Me [1 of 2]</vt:lpstr>
      <vt:lpstr>READ ME [2 of 2]</vt:lpstr>
      <vt:lpstr>Project Plan Presentation [Project Title 36pt]</vt:lpstr>
      <vt:lpstr>Project Sponsor Overview</vt:lpstr>
      <vt:lpstr>Project Functional Specifications</vt:lpstr>
      <vt:lpstr>Project 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Project Technical Specifications</vt:lpstr>
      <vt:lpstr>Project System Architecture</vt:lpstr>
      <vt:lpstr>System Architecture Slide Notes</vt:lpstr>
      <vt:lpstr>System Architecture Slide Notes</vt:lpstr>
      <vt:lpstr>System Architecture Slide Notes</vt:lpstr>
      <vt:lpstr>System Architecture Slide Notes</vt:lpstr>
      <vt:lpstr>System Architecture Slide Notes</vt:lpstr>
      <vt:lpstr>Project System Components</vt:lpstr>
      <vt:lpstr>Project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Wayne Dyksen</cp:lastModifiedBy>
  <cp:revision>282</cp:revision>
  <dcterms:created xsi:type="dcterms:W3CDTF">2006-08-16T00:00:00Z</dcterms:created>
  <dcterms:modified xsi:type="dcterms:W3CDTF">2025-01-29T15:00:48Z</dcterms:modified>
</cp:coreProperties>
</file>